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60" r:id="rId4"/>
    <p:sldId id="258" r:id="rId5"/>
    <p:sldId id="259" r:id="rId6"/>
    <p:sldId id="261" r:id="rId7"/>
    <p:sldId id="262" r:id="rId8"/>
    <p:sldId id="266" r:id="rId9"/>
    <p:sldId id="264" r:id="rId10"/>
    <p:sldId id="265" r:id="rId11"/>
    <p:sldId id="268" r:id="rId12"/>
    <p:sldId id="269" r:id="rId13"/>
    <p:sldId id="270" r:id="rId14"/>
    <p:sldId id="271" r:id="rId15"/>
    <p:sldId id="274" r:id="rId16"/>
    <p:sldId id="272" r:id="rId17"/>
    <p:sldId id="273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5" r:id="rId38"/>
    <p:sldId id="294" r:id="rId39"/>
    <p:sldId id="296" r:id="rId40"/>
    <p:sldId id="300" r:id="rId41"/>
    <p:sldId id="298" r:id="rId42"/>
    <p:sldId id="297" r:id="rId43"/>
    <p:sldId id="299" r:id="rId44"/>
    <p:sldId id="301" r:id="rId45"/>
    <p:sldId id="302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34570" autoAdjust="0"/>
    <p:restoredTop sz="86477" autoAdjust="0"/>
  </p:normalViewPr>
  <p:slideViewPr>
    <p:cSldViewPr>
      <p:cViewPr>
        <p:scale>
          <a:sx n="68" d="100"/>
          <a:sy n="68" d="100"/>
        </p:scale>
        <p:origin x="-3546" y="-11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60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30.08.2017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30.08.2017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30.08.2017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30.08.2017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30.08.2017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30.08.2017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30.08.2017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30.08.2017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30.08.2017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30.08.2017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30.08.2017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30.08.2017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20688"/>
            <a:ext cx="7772400" cy="2160240"/>
          </a:xfrm>
        </p:spPr>
        <p:txBody>
          <a:bodyPr>
            <a:no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Деятельность ветеранской организации  «Ярлоговчане»  с. Ярославцев Лог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87624" y="3284984"/>
            <a:ext cx="6400800" cy="1944216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chemeClr val="accent2"/>
                </a:solidFill>
              </a:rPr>
              <a:t>Девиз:</a:t>
            </a:r>
          </a:p>
          <a:p>
            <a:r>
              <a:rPr lang="ru-RU" sz="3600" dirty="0" smtClean="0">
                <a:solidFill>
                  <a:schemeClr val="accent2"/>
                </a:solidFill>
              </a:rPr>
              <a:t>«Главное, ребята, сердцем не стареть!»</a:t>
            </a:r>
            <a:endParaRPr lang="ru-RU" sz="36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111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5" y="2675466"/>
            <a:ext cx="8280920" cy="3921885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r"/>
            <a:r>
              <a:rPr lang="ru-RU" sz="2000" dirty="0" smtClean="0"/>
              <a:t>Демиденко В.Г.</a:t>
            </a:r>
          </a:p>
          <a:p>
            <a:pPr algn="r"/>
            <a:r>
              <a:rPr lang="ru-RU" sz="2000" dirty="0" smtClean="0"/>
              <a:t>Ващенко Л.А.</a:t>
            </a:r>
            <a:endParaRPr lang="ru-RU" sz="20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dirty="0" smtClean="0">
                <a:solidFill>
                  <a:schemeClr val="tx1"/>
                </a:solidFill>
              </a:rPr>
              <a:t>Мы артистки – хоть куда, полюбуйтесь, господа!</a:t>
            </a:r>
            <a:endParaRPr lang="ru-RU" sz="4000" dirty="0">
              <a:solidFill>
                <a:schemeClr val="tx1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2708920"/>
            <a:ext cx="4968552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1876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9" y="2531451"/>
            <a:ext cx="8568951" cy="3849877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dirty="0" smtClean="0"/>
              <a:t>День села – 125 лет</a:t>
            </a:r>
          </a:p>
          <a:p>
            <a:pPr algn="ctr"/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tx1"/>
                </a:solidFill>
              </a:rPr>
              <a:t>Праздники</a:t>
            </a:r>
            <a:endParaRPr lang="ru-RU" sz="4000" dirty="0">
              <a:solidFill>
                <a:schemeClr val="tx1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4168" y="3429000"/>
            <a:ext cx="2808312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844825"/>
            <a:ext cx="2016224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9712" y="3140968"/>
            <a:ext cx="4320480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1083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2520244"/>
            <a:ext cx="7344000" cy="3861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7" y="2492896"/>
            <a:ext cx="8424936" cy="403244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«Для людей почтенного возраста»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2492896"/>
            <a:ext cx="3312368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2276871"/>
            <a:ext cx="4392488" cy="3204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848" y="4437112"/>
            <a:ext cx="4176464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0411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1971638"/>
            <a:ext cx="8352929" cy="476973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Старый Новый год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971637"/>
            <a:ext cx="2808313" cy="3789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2492896"/>
            <a:ext cx="4428493" cy="324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7692" y="2780929"/>
            <a:ext cx="3816424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8973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39552" y="2348880"/>
            <a:ext cx="8280921" cy="432048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Персональная Маркевцевой Анны </a:t>
            </a:r>
            <a:r>
              <a:rPr lang="ru-RU" sz="2000" dirty="0" smtClean="0">
                <a:solidFill>
                  <a:schemeClr val="tx1"/>
                </a:solidFill>
              </a:rPr>
              <a:t>(День пожилого человека)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tx1"/>
                </a:solidFill>
              </a:rPr>
              <a:t>Выставки</a:t>
            </a:r>
            <a:endParaRPr lang="ru-RU" sz="4000" dirty="0">
              <a:solidFill>
                <a:schemeClr val="tx1"/>
              </a:solidFill>
            </a:endParaRPr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3140968"/>
            <a:ext cx="8136904" cy="3289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364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872208"/>
          </a:xfrm>
        </p:spPr>
        <p:txBody>
          <a:bodyPr>
            <a:normAutofit fontScale="90000"/>
          </a:bodyPr>
          <a:lstStyle/>
          <a:p>
            <a:r>
              <a:rPr lang="ru-RU" sz="2700" dirty="0" smtClean="0">
                <a:solidFill>
                  <a:schemeClr val="tx1"/>
                </a:solidFill>
              </a:rPr>
              <a:t/>
            </a:r>
            <a:br>
              <a:rPr lang="ru-RU" sz="2700" dirty="0" smtClean="0">
                <a:solidFill>
                  <a:schemeClr val="tx1"/>
                </a:solidFill>
              </a:rPr>
            </a:br>
            <a:r>
              <a:rPr lang="ru-RU" sz="2700" dirty="0" smtClean="0">
                <a:solidFill>
                  <a:schemeClr val="tx1"/>
                </a:solidFill>
              </a:rPr>
              <a:t>Руки </a:t>
            </a:r>
            <a:r>
              <a:rPr lang="ru-RU" sz="2700" dirty="0">
                <a:solidFill>
                  <a:schemeClr val="tx1"/>
                </a:solidFill>
              </a:rPr>
              <a:t>Анны, как пара </a:t>
            </a:r>
            <a:r>
              <a:rPr lang="ru-RU" sz="2700" dirty="0" smtClean="0">
                <a:solidFill>
                  <a:schemeClr val="tx1"/>
                </a:solidFill>
              </a:rPr>
              <a:t>лебедей,</a:t>
            </a:r>
            <a:br>
              <a:rPr lang="ru-RU" sz="2700" dirty="0" smtClean="0">
                <a:solidFill>
                  <a:schemeClr val="tx1"/>
                </a:solidFill>
              </a:rPr>
            </a:br>
            <a:r>
              <a:rPr lang="ru-RU" sz="2700" dirty="0" smtClean="0">
                <a:solidFill>
                  <a:schemeClr val="tx1"/>
                </a:solidFill>
              </a:rPr>
              <a:t>Мелькают </a:t>
            </a:r>
            <a:r>
              <a:rPr lang="ru-RU" sz="2700" dirty="0">
                <a:solidFill>
                  <a:schemeClr val="tx1"/>
                </a:solidFill>
              </a:rPr>
              <a:t>по канве, держа иглу.</a:t>
            </a:r>
            <a:br>
              <a:rPr lang="ru-RU" sz="2700" dirty="0">
                <a:solidFill>
                  <a:schemeClr val="tx1"/>
                </a:solidFill>
              </a:rPr>
            </a:br>
            <a:r>
              <a:rPr lang="ru-RU" sz="2700" dirty="0">
                <a:solidFill>
                  <a:schemeClr val="tx1"/>
                </a:solidFill>
              </a:rPr>
              <a:t>Такую красоту не скроешь от людей,</a:t>
            </a:r>
            <a:br>
              <a:rPr lang="ru-RU" sz="2700" dirty="0">
                <a:solidFill>
                  <a:schemeClr val="tx1"/>
                </a:solidFill>
              </a:rPr>
            </a:br>
            <a:r>
              <a:rPr lang="ru-RU" sz="2700" dirty="0">
                <a:solidFill>
                  <a:schemeClr val="tx1"/>
                </a:solidFill>
              </a:rPr>
              <a:t>Покажем же шедевры нашему селу!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6387" name="Picture 3" descr="C:\Мама\Совет ветеранов\Пенсионерочка\МАРКЕВЦЕВА А.И- опубликовано\очарование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5579365" y="2997698"/>
            <a:ext cx="3961932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:\Мама\Совет ветеранов\Пенсионерочка\МАРКЕВЦЕВА А.И- опубликовано\IMG_83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7824" y="3501008"/>
            <a:ext cx="3096343" cy="3096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C:\Мама\Совет ветеранов\Пенсионерочка\МАРКЕВЦЕВА А.И- опубликовано\вдохновение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-306652" y="3123076"/>
            <a:ext cx="3960440" cy="270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6958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2675466"/>
            <a:ext cx="8640959" cy="406590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Кравченко Т.С., Дорожинская Г.С. </a:t>
            </a:r>
            <a:r>
              <a:rPr lang="ru-RU" sz="2000" dirty="0" smtClean="0"/>
              <a:t>(День пожилого человека)</a:t>
            </a:r>
            <a:endParaRPr lang="ru-RU" sz="20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tx1"/>
                </a:solidFill>
              </a:rPr>
              <a:t>Фотоколлажи</a:t>
            </a:r>
            <a:endParaRPr lang="ru-RU" sz="4000" dirty="0">
              <a:solidFill>
                <a:schemeClr val="tx1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3140968"/>
            <a:ext cx="3744417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6176" y="3082652"/>
            <a:ext cx="2635527" cy="3573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9912" y="3843344"/>
            <a:ext cx="2664296" cy="2812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1189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9" y="2675466"/>
            <a:ext cx="8496944" cy="406590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1800" dirty="0" smtClean="0"/>
              <a:t>Редько В.Н., Редько Н.В., Редько В.Н.  (День пожилого человека)</a:t>
            </a:r>
            <a:endParaRPr lang="ru-RU" sz="18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1152128"/>
          </a:xfrm>
        </p:spPr>
        <p:txBody>
          <a:bodyPr>
            <a:normAutofit fontScale="90000"/>
          </a:bodyPr>
          <a:lstStyle/>
          <a:p>
            <a:r>
              <a:rPr lang="ru-RU" sz="4000" dirty="0" smtClean="0">
                <a:solidFill>
                  <a:schemeClr val="tx1"/>
                </a:solidFill>
              </a:rPr>
              <a:t>Фотоработы семьи Редько </a:t>
            </a:r>
            <a:br>
              <a:rPr lang="ru-RU" sz="4000" dirty="0" smtClean="0">
                <a:solidFill>
                  <a:schemeClr val="tx1"/>
                </a:solidFill>
              </a:rPr>
            </a:br>
            <a:r>
              <a:rPr lang="ru-RU" sz="3200" dirty="0" smtClean="0">
                <a:solidFill>
                  <a:schemeClr val="tx1"/>
                </a:solidFill>
              </a:rPr>
              <a:t>«Остановись, мгновенье, ты прекрасно!»</a:t>
            </a:r>
            <a:r>
              <a:rPr lang="ru-RU" sz="4000" dirty="0" smtClean="0">
                <a:solidFill>
                  <a:schemeClr val="tx1"/>
                </a:solidFill>
              </a:rPr>
              <a:t/>
            </a:r>
            <a:br>
              <a:rPr lang="ru-RU" sz="4000" dirty="0" smtClean="0">
                <a:solidFill>
                  <a:schemeClr val="tx1"/>
                </a:solidFill>
              </a:rPr>
            </a:br>
            <a:endParaRPr lang="ru-RU" sz="4000" dirty="0">
              <a:solidFill>
                <a:schemeClr val="tx1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3140968"/>
            <a:ext cx="8352928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9810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2276872"/>
            <a:ext cx="8712967" cy="449112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«Наши руки не для скуки…»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tx1"/>
                </a:solidFill>
              </a:rPr>
              <a:t>Районная выставка</a:t>
            </a:r>
            <a:r>
              <a:rPr lang="ru-RU" sz="4000" dirty="0" smtClean="0">
                <a:solidFill>
                  <a:schemeClr val="tx1"/>
                </a:solidFill>
              </a:rPr>
              <a:t/>
            </a:r>
            <a:br>
              <a:rPr lang="ru-RU" sz="4000" dirty="0" smtClean="0">
                <a:solidFill>
                  <a:schemeClr val="tx1"/>
                </a:solidFill>
              </a:rPr>
            </a:br>
            <a:r>
              <a:rPr lang="ru-RU" sz="3200" dirty="0" smtClean="0">
                <a:solidFill>
                  <a:schemeClr val="tx1"/>
                </a:solidFill>
              </a:rPr>
              <a:t>«…Совесть, Родина, искусство и любовь»</a:t>
            </a: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2996952"/>
            <a:ext cx="3456384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9792" y="2780928"/>
            <a:ext cx="3744416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7104" y="2564904"/>
            <a:ext cx="2415375" cy="4088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0746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2708920"/>
            <a:ext cx="8712967" cy="388843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chemeClr val="tx1"/>
                </a:solidFill>
              </a:rPr>
              <a:t>«Земля моя – любовь моя»</a:t>
            </a:r>
            <a:br>
              <a:rPr lang="ru-RU" sz="3600" dirty="0" smtClean="0">
                <a:solidFill>
                  <a:schemeClr val="tx1"/>
                </a:solidFill>
              </a:rPr>
            </a:br>
            <a:r>
              <a:rPr lang="ru-RU" sz="2400" dirty="0" smtClean="0">
                <a:solidFill>
                  <a:schemeClr val="tx1"/>
                </a:solidFill>
              </a:rPr>
              <a:t>(Выставка картин Матвейчука Василия Сергеевича к смотру)</a:t>
            </a:r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2780928"/>
            <a:ext cx="8352927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089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smtClean="0"/>
              <a:t>Задачи</a:t>
            </a:r>
          </a:p>
          <a:p>
            <a:pPr marL="0" indent="0">
              <a:buNone/>
            </a:pPr>
            <a:r>
              <a:rPr lang="ru-RU" dirty="0" smtClean="0"/>
              <a:t>- помощь пенсионерам в трудной ситуации</a:t>
            </a:r>
          </a:p>
          <a:p>
            <a:pPr marL="0" indent="0">
              <a:buNone/>
            </a:pPr>
            <a:r>
              <a:rPr lang="ru-RU" dirty="0" smtClean="0"/>
              <a:t>- совместная трудовая деятельность по благоустройству села</a:t>
            </a:r>
          </a:p>
          <a:p>
            <a:pPr marL="0" indent="0">
              <a:buNone/>
            </a:pPr>
            <a:r>
              <a:rPr lang="ru-RU" dirty="0" smtClean="0"/>
              <a:t>- организация досуга</a:t>
            </a:r>
          </a:p>
          <a:p>
            <a:pPr marL="0" indent="0">
              <a:buNone/>
            </a:pPr>
            <a:r>
              <a:rPr lang="ru-RU" dirty="0" smtClean="0"/>
              <a:t>- пропаганда здорового образа жизни</a:t>
            </a:r>
          </a:p>
          <a:p>
            <a:pPr marL="0" indent="0">
              <a:buNone/>
            </a:pPr>
            <a:r>
              <a:rPr lang="ru-RU" dirty="0" smtClean="0"/>
              <a:t>- просветительская деятельность</a:t>
            </a:r>
            <a:endParaRPr lang="ru-RU" dirty="0"/>
          </a:p>
          <a:p>
            <a:pPr>
              <a:buFontTx/>
              <a:buChar char="-"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2298584"/>
          </a:xfrm>
        </p:spPr>
        <p:txBody>
          <a:bodyPr>
            <a:normAutofit/>
          </a:bodyPr>
          <a:lstStyle/>
          <a:p>
            <a:pPr algn="l"/>
            <a:r>
              <a:rPr lang="ru-RU" sz="2800" dirty="0" smtClean="0">
                <a:solidFill>
                  <a:schemeClr val="tx1"/>
                </a:solidFill>
              </a:rPr>
              <a:t>Цель: объединение жителей села пожилого возраста для совместной деятельности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577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2675466"/>
            <a:ext cx="8640959" cy="399389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938544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tx1"/>
                </a:solidFill>
              </a:rPr>
              <a:t>Фото вернисаж к смотру </a:t>
            </a:r>
            <a:br>
              <a:rPr lang="ru-RU" sz="32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«Алтай – моя Родина,</a:t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Дожди в перехлёст,</a:t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Калина, смородина, </a:t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Шелест берёз…»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68" y="2780929"/>
            <a:ext cx="8280896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5642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tx1"/>
                </a:solidFill>
              </a:rPr>
              <a:t>Клуб выходного дня «Энергия»</a:t>
            </a:r>
            <a:endParaRPr lang="ru-RU" sz="4000" dirty="0">
              <a:solidFill>
                <a:schemeClr val="tx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67545" y="2675466"/>
            <a:ext cx="8352928" cy="3777869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ru-RU" dirty="0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2708920"/>
            <a:ext cx="7488832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617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2675466"/>
            <a:ext cx="8496945" cy="3921885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dirty="0" smtClean="0"/>
              <a:t>Четыре направления:</a:t>
            </a:r>
          </a:p>
          <a:p>
            <a:r>
              <a:rPr lang="ru-RU" dirty="0" smtClean="0"/>
              <a:t>Умелые руки</a:t>
            </a:r>
          </a:p>
          <a:p>
            <a:r>
              <a:rPr lang="ru-RU" dirty="0" smtClean="0"/>
              <a:t>«Чтобы тело и душа </a:t>
            </a:r>
          </a:p>
          <a:p>
            <a:pPr marL="0" indent="0">
              <a:buNone/>
            </a:pPr>
            <a:r>
              <a:rPr lang="ru-RU" dirty="0" smtClean="0"/>
              <a:t>были молоды»</a:t>
            </a:r>
          </a:p>
          <a:p>
            <a:r>
              <a:rPr lang="ru-RU" dirty="0" smtClean="0"/>
              <a:t>«Душа обязана </a:t>
            </a:r>
          </a:p>
          <a:p>
            <a:pPr marL="0" indent="0">
              <a:buNone/>
            </a:pPr>
            <a:r>
              <a:rPr lang="ru-RU" dirty="0"/>
              <a:t>т</a:t>
            </a:r>
            <a:r>
              <a:rPr lang="ru-RU" dirty="0" smtClean="0"/>
              <a:t>рудиться</a:t>
            </a:r>
          </a:p>
          <a:p>
            <a:r>
              <a:rPr lang="ru-RU" dirty="0" smtClean="0"/>
              <a:t>«Умеем трудиться, </a:t>
            </a:r>
          </a:p>
          <a:p>
            <a:pPr marL="0" indent="0">
              <a:buNone/>
            </a:pPr>
            <a:r>
              <a:rPr lang="ru-RU" dirty="0" smtClean="0"/>
              <a:t>от души веселиться»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650512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chemeClr val="tx1"/>
                </a:solidFill>
              </a:rPr>
              <a:t>Наш </a:t>
            </a:r>
            <a:r>
              <a:rPr lang="ru-RU" sz="3200" dirty="0">
                <a:solidFill>
                  <a:schemeClr val="tx1"/>
                </a:solidFill>
              </a:rPr>
              <a:t>девиз</a:t>
            </a:r>
            <a:r>
              <a:rPr lang="ru-RU" sz="2700" dirty="0" smtClean="0">
                <a:solidFill>
                  <a:schemeClr val="tx1"/>
                </a:solidFill>
              </a:rPr>
              <a:t>:</a:t>
            </a:r>
            <a:br>
              <a:rPr lang="ru-RU" sz="2700" dirty="0" smtClean="0">
                <a:solidFill>
                  <a:schemeClr val="tx1"/>
                </a:solidFill>
              </a:rPr>
            </a:br>
            <a:r>
              <a:rPr lang="ru-RU" sz="3100" dirty="0" smtClean="0">
                <a:solidFill>
                  <a:schemeClr val="tx1"/>
                </a:solidFill>
              </a:rPr>
              <a:t> «</a:t>
            </a:r>
            <a:r>
              <a:rPr lang="ru-RU" sz="3100" dirty="0">
                <a:solidFill>
                  <a:schemeClr val="tx1"/>
                </a:solidFill>
              </a:rPr>
              <a:t>Не умеем – научимся, не знаем – </a:t>
            </a:r>
            <a:r>
              <a:rPr lang="ru-RU" sz="3100" dirty="0" smtClean="0">
                <a:solidFill>
                  <a:schemeClr val="tx1"/>
                </a:solidFill>
              </a:rPr>
              <a:t>узнаем</a:t>
            </a:r>
            <a:r>
              <a:rPr lang="ru-RU" sz="3100" dirty="0">
                <a:solidFill>
                  <a:schemeClr val="tx1"/>
                </a:solidFill>
              </a:rPr>
              <a:t/>
            </a:r>
            <a:br>
              <a:rPr lang="ru-RU" sz="3100" dirty="0">
                <a:solidFill>
                  <a:schemeClr val="tx1"/>
                </a:solidFill>
              </a:rPr>
            </a:br>
            <a:r>
              <a:rPr lang="ru-RU" sz="3100" dirty="0" smtClean="0">
                <a:solidFill>
                  <a:schemeClr val="tx1"/>
                </a:solidFill>
              </a:rPr>
              <a:t> </a:t>
            </a:r>
            <a:r>
              <a:rPr lang="ru-RU" sz="3100" dirty="0">
                <a:solidFill>
                  <a:schemeClr val="tx1"/>
                </a:solidFill>
              </a:rPr>
              <a:t>Всегда всем поможем, не заскучаем!»</a:t>
            </a:r>
            <a:r>
              <a:rPr lang="ru-RU" sz="3200" dirty="0">
                <a:solidFill>
                  <a:schemeClr val="tx1"/>
                </a:solidFill>
              </a:rPr>
              <a:t/>
            </a:r>
            <a:br>
              <a:rPr lang="ru-RU" sz="3200" dirty="0">
                <a:solidFill>
                  <a:schemeClr val="tx1"/>
                </a:solidFill>
              </a:rPr>
            </a:b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1880" y="3212975"/>
            <a:ext cx="5256584" cy="3312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5958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2276872"/>
            <a:ext cx="8568951" cy="4464496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Умелые руки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568" y="2564904"/>
            <a:ext cx="2808312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6136" y="2564904"/>
            <a:ext cx="3057720" cy="3181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3768" y="5056165"/>
            <a:ext cx="4752528" cy="154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848" y="2276872"/>
            <a:ext cx="2520280" cy="3083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7325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2675466"/>
            <a:ext cx="8424935" cy="399389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tx1"/>
                </a:solidFill>
              </a:rPr>
              <a:t>«Чтобы тело и душа были молоды»</a:t>
            </a:r>
            <a:endParaRPr lang="ru-RU" sz="4000" dirty="0">
              <a:solidFill>
                <a:schemeClr val="tx1"/>
              </a:solidFill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7" y="2348880"/>
            <a:ext cx="3744416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5936" y="2764548"/>
            <a:ext cx="4968550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5341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7" y="2492896"/>
            <a:ext cx="8496944" cy="424847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tx1"/>
                </a:solidFill>
              </a:rPr>
              <a:t>«Душа обязана трудиться»</a:t>
            </a:r>
            <a:endParaRPr lang="ru-RU" sz="4000" dirty="0">
              <a:solidFill>
                <a:schemeClr val="tx1"/>
              </a:solidFill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6136" y="2420888"/>
            <a:ext cx="3096344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2420888"/>
            <a:ext cx="2880320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1840" y="2780928"/>
            <a:ext cx="2664296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633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2564904"/>
            <a:ext cx="8784976" cy="403244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r"/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dirty="0" smtClean="0">
                <a:solidFill>
                  <a:schemeClr val="tx1"/>
                </a:solidFill>
              </a:rPr>
              <a:t>«Умеем трудиться, от души веселиться»</a:t>
            </a:r>
            <a:endParaRPr lang="ru-RU" sz="4000" dirty="0">
              <a:solidFill>
                <a:schemeClr val="tx1"/>
              </a:solidFill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0072" y="2636912"/>
            <a:ext cx="3677342" cy="3960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2564905"/>
            <a:ext cx="4464496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9632" y="4725145"/>
            <a:ext cx="4392488" cy="1872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88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2675466"/>
            <a:ext cx="8712967" cy="4065901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9992" y="332656"/>
            <a:ext cx="4392488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196752"/>
            <a:ext cx="4104456" cy="4635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277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2636911"/>
            <a:ext cx="8640960" cy="4104457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Первая олимпиада  людей пожилого возраста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«О, СПОРТ, ты ЖИЗНЬ!»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3212976"/>
            <a:ext cx="3096344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6176" y="3140968"/>
            <a:ext cx="2808312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3888" y="2996952"/>
            <a:ext cx="2448272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9872" y="4725144"/>
            <a:ext cx="2736304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9815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07504" y="2647710"/>
            <a:ext cx="8712940" cy="399389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Весёлые старты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tx1"/>
                </a:solidFill>
              </a:rPr>
              <a:t>Движение – это жизнь!</a:t>
            </a:r>
            <a:endParaRPr lang="ru-RU" sz="4000" dirty="0">
              <a:solidFill>
                <a:schemeClr val="tx1"/>
              </a:solidFill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3212976"/>
            <a:ext cx="3528392" cy="3321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7905" y="4725144"/>
            <a:ext cx="3024335" cy="1809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90176" y="2708920"/>
            <a:ext cx="3086080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6216" y="2852936"/>
            <a:ext cx="2212357" cy="3681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3153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tx1"/>
                </a:solidFill>
              </a:rPr>
              <a:t>Совет ветеранов села</a:t>
            </a:r>
            <a:endParaRPr lang="ru-RU" sz="4000" dirty="0">
              <a:solidFill>
                <a:schemeClr val="tx1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2178572"/>
            <a:ext cx="7408333" cy="4202755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smtClean="0"/>
              <a:t>Планируем, спорим, делаем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6" y="2708920"/>
            <a:ext cx="6840760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115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2675466"/>
            <a:ext cx="8496943" cy="384987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800" dirty="0" smtClean="0"/>
              <a:t>Наставник и последователи</a:t>
            </a:r>
            <a:endParaRPr lang="ru-RU" sz="28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Непобедимые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sz="2800" dirty="0" smtClean="0">
                <a:solidFill>
                  <a:schemeClr val="tx1"/>
                </a:solidFill>
              </a:rPr>
              <a:t>Полиатлонисты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2080" y="2780927"/>
            <a:ext cx="3504258" cy="3600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3501008"/>
            <a:ext cx="4392488" cy="2973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771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2675466"/>
            <a:ext cx="8568951" cy="3921886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tx1"/>
                </a:solidFill>
              </a:rPr>
              <a:t>Увлечённые теннисом</a:t>
            </a:r>
            <a:endParaRPr lang="ru-RU" sz="4000" dirty="0">
              <a:solidFill>
                <a:schemeClr val="tx1"/>
              </a:solidFill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4048" y="3068960"/>
            <a:ext cx="3744416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3" y="2708920"/>
            <a:ext cx="3888432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1629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2675466"/>
            <a:ext cx="8712967" cy="399389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Шахматы, шашки</a:t>
            </a:r>
            <a:endParaRPr lang="ru-RU" sz="4000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2649297"/>
            <a:ext cx="3559663" cy="3948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1183" y="4725143"/>
            <a:ext cx="5184576" cy="1872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7904" y="2669865"/>
            <a:ext cx="2376264" cy="2050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50" name="Picture 6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1767" y="2623573"/>
            <a:ext cx="2808312" cy="1999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2809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9" y="2675466"/>
            <a:ext cx="8496944" cy="4065901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tx1"/>
                </a:solidFill>
              </a:rPr>
              <a:t>Хобби мужчин - домино</a:t>
            </a:r>
            <a:endParaRPr lang="ru-RU" sz="4000" dirty="0">
              <a:solidFill>
                <a:schemeClr val="tx1"/>
              </a:solidFill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2764548"/>
            <a:ext cx="6191048" cy="3325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3479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1" y="2675466"/>
            <a:ext cx="8640960" cy="399389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dirty="0" smtClean="0">
                <a:solidFill>
                  <a:schemeClr val="tx1"/>
                </a:solidFill>
              </a:rPr>
              <a:t>Метко из винтовки стреляем, </a:t>
            </a:r>
            <a:br>
              <a:rPr lang="ru-RU" sz="4000" dirty="0" smtClean="0">
                <a:solidFill>
                  <a:schemeClr val="tx1"/>
                </a:solidFill>
              </a:rPr>
            </a:br>
            <a:r>
              <a:rPr lang="ru-RU" sz="4000" dirty="0" smtClean="0">
                <a:solidFill>
                  <a:schemeClr val="tx1"/>
                </a:solidFill>
              </a:rPr>
              <a:t>дротики в цель мы бросаем</a:t>
            </a:r>
            <a:endParaRPr lang="ru-RU" sz="4000" dirty="0">
              <a:solidFill>
                <a:schemeClr val="tx1"/>
              </a:solidFill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2688955"/>
            <a:ext cx="2952328" cy="3816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8144" y="2741226"/>
            <a:ext cx="2954244" cy="3764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9872" y="3356992"/>
            <a:ext cx="2304256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8178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2675466"/>
            <a:ext cx="8640961" cy="399389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Ежедневные тренировки на лыжне в саду</a:t>
            </a:r>
          </a:p>
          <a:p>
            <a:r>
              <a:rPr lang="ru-RU" dirty="0" smtClean="0"/>
              <a:t>Игра в волейбол – 2-3 раза в неделю - спортзал</a:t>
            </a:r>
          </a:p>
          <a:p>
            <a:r>
              <a:rPr lang="ru-RU" dirty="0" smtClean="0"/>
              <a:t>Игра в футбол – ежедневно – тёплое время года</a:t>
            </a:r>
          </a:p>
          <a:p>
            <a:r>
              <a:rPr lang="ru-RU" dirty="0" smtClean="0"/>
              <a:t>Индивидуальные занятия с желающими</a:t>
            </a:r>
          </a:p>
          <a:p>
            <a:r>
              <a:rPr lang="ru-RU" dirty="0" smtClean="0"/>
              <a:t>Бег – ежедневно – тёплое время года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dirty="0" smtClean="0">
                <a:solidFill>
                  <a:schemeClr val="tx1"/>
                </a:solidFill>
              </a:rPr>
              <a:t>Пропаганда здорового образа жизни</a:t>
            </a:r>
            <a:br>
              <a:rPr lang="ru-RU" sz="4000" dirty="0" smtClean="0">
                <a:solidFill>
                  <a:schemeClr val="tx1"/>
                </a:solidFill>
              </a:rPr>
            </a:br>
            <a:r>
              <a:rPr lang="ru-RU" sz="3100" dirty="0" smtClean="0">
                <a:solidFill>
                  <a:schemeClr val="tx1"/>
                </a:solidFill>
              </a:rPr>
              <a:t>(спортсмены села с молодёжью, школьниками)</a:t>
            </a:r>
            <a:endParaRPr lang="ru-RU" sz="3100" dirty="0">
              <a:solidFill>
                <a:schemeClr val="tx1"/>
              </a:solidFill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4869160"/>
            <a:ext cx="4355976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7932" y="4797152"/>
            <a:ext cx="3887680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822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9" y="2675466"/>
            <a:ext cx="8568952" cy="3921885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r"/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Конкурс эрудитов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8" y="2775277"/>
            <a:ext cx="4032448" cy="371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2775277"/>
            <a:ext cx="3888432" cy="3777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1107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7" y="2675466"/>
            <a:ext cx="8424936" cy="399389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Компьютерные курсы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201055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«Учиться никогда не </a:t>
            </a:r>
            <a:r>
              <a:rPr lang="ru-RU" dirty="0">
                <a:solidFill>
                  <a:schemeClr val="tx1"/>
                </a:solidFill>
              </a:rPr>
              <a:t>поздно!»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sz="3100" dirty="0">
                <a:solidFill>
                  <a:schemeClr val="tx1"/>
                </a:solidFill>
              </a:rPr>
              <a:t>У компьютера сижу, сайты открываю,</a:t>
            </a:r>
            <a:br>
              <a:rPr lang="ru-RU" sz="3100" dirty="0">
                <a:solidFill>
                  <a:schemeClr val="tx1"/>
                </a:solidFill>
              </a:rPr>
            </a:br>
            <a:r>
              <a:rPr lang="ru-RU" sz="3100" dirty="0" smtClean="0">
                <a:solidFill>
                  <a:schemeClr val="tx1"/>
                </a:solidFill>
              </a:rPr>
              <a:t>В интернет я  </a:t>
            </a:r>
            <a:r>
              <a:rPr lang="ru-RU" sz="3100" dirty="0">
                <a:solidFill>
                  <a:schemeClr val="tx1"/>
                </a:solidFill>
              </a:rPr>
              <a:t>выхожу, везде побываю.</a:t>
            </a: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3140968"/>
            <a:ext cx="4392488" cy="3428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056" y="2739090"/>
            <a:ext cx="3779896" cy="4016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3583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Газета Совета ветеранов села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sz="2800" dirty="0" smtClean="0">
                <a:solidFill>
                  <a:schemeClr val="tx1"/>
                </a:solidFill>
              </a:rPr>
              <a:t>(бюджетный вариант)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2708920"/>
            <a:ext cx="2476500" cy="3843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G:\DCIM\200___02\IMG_6237.JP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2160" y="2708920"/>
            <a:ext cx="2887255" cy="3843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2036" y="3212975"/>
            <a:ext cx="3284140" cy="3339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251520" y="2492896"/>
            <a:ext cx="8784975" cy="4248471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                                        </a:t>
            </a:r>
            <a:r>
              <a:rPr lang="ru-RU" b="1" dirty="0" smtClean="0">
                <a:solidFill>
                  <a:schemeClr val="tx1"/>
                </a:solidFill>
              </a:rPr>
              <a:t>4столбца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986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4742" y="2564904"/>
            <a:ext cx="8352928" cy="417646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/>
              <a:t>Счастье - это внуки. Детские глазенки </a:t>
            </a:r>
          </a:p>
          <a:p>
            <a:r>
              <a:rPr lang="ru-RU" dirty="0"/>
              <a:t>Вдруг вернут вас к жизни, не дадут скучать. </a:t>
            </a:r>
          </a:p>
          <a:p>
            <a:r>
              <a:rPr lang="ru-RU" dirty="0"/>
              <a:t>Лучше всех подарков, детские ручонки! </a:t>
            </a:r>
          </a:p>
          <a:p>
            <a:r>
              <a:rPr lang="ru-RU" dirty="0"/>
              <a:t>Слаще всякой музыки - звонкий смех внучат.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tx1"/>
                </a:solidFill>
              </a:rPr>
              <a:t>Рубрика «Школа бабушек</a:t>
            </a:r>
            <a:endParaRPr lang="ru-RU" sz="4000" dirty="0">
              <a:solidFill>
                <a:schemeClr val="tx1"/>
              </a:solidFill>
            </a:endParaRP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3800" y="4437112"/>
            <a:ext cx="6754813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6034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Помощь пожилым людям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5856" y="2531478"/>
            <a:ext cx="5544616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5" y="2348879"/>
            <a:ext cx="2664296" cy="381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9458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5" y="2675466"/>
            <a:ext cx="8496945" cy="3921885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Основа - ДВП + файлы  = 3 страницы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tx1"/>
                </a:solidFill>
              </a:rPr>
              <a:t>Новый год – новый формат</a:t>
            </a:r>
            <a:endParaRPr lang="ru-RU" sz="4000" dirty="0">
              <a:solidFill>
                <a:schemeClr val="tx1"/>
              </a:solidFill>
            </a:endParaRP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647" y="3068961"/>
            <a:ext cx="6696745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4012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Листовки 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sz="2800" dirty="0" smtClean="0">
                <a:solidFill>
                  <a:schemeClr val="tx1"/>
                </a:solidFill>
              </a:rPr>
              <a:t>( Срочные сообщения, новости)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2492896"/>
            <a:ext cx="3888432" cy="4248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984" y="2492896"/>
            <a:ext cx="4464496" cy="4173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4385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9" y="2675466"/>
            <a:ext cx="8496944" cy="3849877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Говоришь </a:t>
            </a:r>
            <a:r>
              <a:rPr lang="ru-RU" dirty="0"/>
              <a:t>стареем</a:t>
            </a:r>
            <a:r>
              <a:rPr lang="ru-RU" dirty="0" smtClean="0"/>
              <a:t>?</a:t>
            </a:r>
          </a:p>
          <a:p>
            <a:pPr marL="0" indent="0">
              <a:buNone/>
            </a:pPr>
            <a:r>
              <a:rPr lang="ru-RU" dirty="0" smtClean="0"/>
              <a:t>Нет </a:t>
            </a:r>
            <a:r>
              <a:rPr lang="ru-RU" dirty="0"/>
              <a:t>, </a:t>
            </a:r>
            <a:r>
              <a:rPr lang="ru-RU" dirty="0" smtClean="0"/>
              <a:t>мудреем!                                     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И морщинки есть, </a:t>
            </a:r>
          </a:p>
          <a:p>
            <a:pPr marL="0" indent="0">
              <a:buNone/>
            </a:pPr>
            <a:r>
              <a:rPr lang="ru-RU" dirty="0" smtClean="0"/>
              <a:t>Да </a:t>
            </a:r>
            <a:r>
              <a:rPr lang="ru-RU" dirty="0"/>
              <a:t>это же </a:t>
            </a:r>
            <a:r>
              <a:rPr lang="ru-RU" dirty="0" smtClean="0"/>
              <a:t>пустяк!</a:t>
            </a:r>
            <a:endParaRPr lang="ru-RU" dirty="0"/>
          </a:p>
          <a:p>
            <a:pPr marL="0" indent="0">
              <a:buNone/>
            </a:pPr>
            <a:r>
              <a:rPr lang="ru-RU" dirty="0" smtClean="0"/>
              <a:t>Главное </a:t>
            </a:r>
            <a:r>
              <a:rPr lang="ru-RU" dirty="0"/>
              <a:t>, чтоб в душу не забрался, </a:t>
            </a:r>
          </a:p>
          <a:p>
            <a:pPr marL="0" indent="0">
              <a:buNone/>
            </a:pPr>
            <a:r>
              <a:rPr lang="ru-RU" dirty="0"/>
              <a:t>Холод, пустота или </a:t>
            </a:r>
            <a:r>
              <a:rPr lang="ru-RU" dirty="0" smtClean="0"/>
              <a:t>сквозняк! </a:t>
            </a:r>
            <a:endParaRPr lang="ru-RU" dirty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794528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tx1"/>
                </a:solidFill>
              </a:rPr>
              <a:t>Сотрудничество с периодическими изданиями</a:t>
            </a:r>
            <a:br>
              <a:rPr lang="ru-RU" sz="2800" dirty="0" smtClean="0">
                <a:solidFill>
                  <a:schemeClr val="tx1"/>
                </a:solidFill>
              </a:rPr>
            </a:br>
            <a:r>
              <a:rPr lang="ru-RU" sz="2400" dirty="0" smtClean="0">
                <a:solidFill>
                  <a:schemeClr val="tx1"/>
                </a:solidFill>
              </a:rPr>
              <a:t>(«Дело Октября», «Алтайская правда», «Пенсионерочка»»)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2081" y="2852936"/>
            <a:ext cx="3312368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8076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tx1"/>
                </a:solidFill>
              </a:rPr>
              <a:t>Уголок Совета ветеранов</a:t>
            </a:r>
            <a:endParaRPr lang="ru-RU" sz="4000" dirty="0">
              <a:solidFill>
                <a:schemeClr val="tx1"/>
              </a:solidFill>
            </a:endParaRPr>
          </a:p>
        </p:txBody>
      </p:sp>
      <p:pic>
        <p:nvPicPr>
          <p:cNvPr id="41986" name="Picture 2" descr="C:\Users\Наташа\Desktop\Презентация\IMG_988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2492896"/>
            <a:ext cx="8784975" cy="4176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5784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620688"/>
            <a:ext cx="8352928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661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83568" y="5301208"/>
            <a:ext cx="7920879" cy="1368151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>
                <a:solidFill>
                  <a:schemeClr val="tx1"/>
                </a:solidFill>
              </a:rPr>
              <a:t>Презентацию и выступление подготовили: Рябич В.А., Редько Н.В.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chemeClr val="tx1"/>
                </a:solidFill>
              </a:rPr>
              <a:t>Фотографии из личного архива Редько Н.В.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chemeClr val="tx1"/>
                </a:solidFill>
              </a:rPr>
              <a:t>Рисунки из сети ИНТЕРНЕТ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424936" cy="4621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092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tx1"/>
                </a:solidFill>
              </a:rPr>
              <a:t>Совместная трудовая деятельность</a:t>
            </a:r>
            <a:endParaRPr lang="ru-RU" sz="4000" dirty="0">
              <a:solidFill>
                <a:schemeClr val="tx1"/>
              </a:solidFill>
            </a:endParaRPr>
          </a:p>
        </p:txBody>
      </p:sp>
      <p:pic>
        <p:nvPicPr>
          <p:cNvPr id="6" name="Объект 5" descr="G:\DCIM\202___04\IMG_6489.JPG"/>
          <p:cNvPicPr>
            <a:picLocks noGrp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2276872"/>
            <a:ext cx="4176464" cy="403244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8" name="Рисунок 7" descr="G:\DCIM\202___04\IMG_6492.JP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985" y="2852936"/>
            <a:ext cx="4464496" cy="367240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729042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2564904"/>
            <a:ext cx="8640960" cy="3849877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Умеем трудиться, от души веселиться!</a:t>
            </a:r>
          </a:p>
          <a:p>
            <a:pPr algn="ctr"/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tx1"/>
                </a:solidFill>
              </a:rPr>
              <a:t>Организация досуга</a:t>
            </a:r>
            <a:endParaRPr lang="ru-RU" sz="4000" dirty="0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3284984"/>
            <a:ext cx="7632848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5016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2675466"/>
            <a:ext cx="7408333" cy="399389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dirty="0" smtClean="0"/>
              <a:t>«</a:t>
            </a:r>
            <a:r>
              <a:rPr lang="ru-RU" sz="2800" dirty="0" smtClean="0"/>
              <a:t>Когда поёт душа…»</a:t>
            </a:r>
          </a:p>
          <a:p>
            <a:pPr algn="ctr"/>
            <a:endParaRPr lang="ru-RU" sz="28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Художественная самодеятельность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6" y="3068960"/>
            <a:ext cx="6984776" cy="338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065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2675466"/>
            <a:ext cx="7876397" cy="3849877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r"/>
            <a:r>
              <a:rPr lang="ru-RU" dirty="0" smtClean="0"/>
              <a:t>Рябич В.А.</a:t>
            </a:r>
          </a:p>
          <a:p>
            <a:pPr algn="r"/>
            <a:r>
              <a:rPr lang="ru-RU" dirty="0" smtClean="0"/>
              <a:t>Поляничко Л.А.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tx1"/>
                </a:solidFill>
              </a:rPr>
              <a:t>Поют ветераны сцены</a:t>
            </a:r>
            <a:endParaRPr lang="ru-RU" sz="4000" dirty="0">
              <a:solidFill>
                <a:schemeClr val="tx1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2708920"/>
            <a:ext cx="4824536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51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9" y="2780928"/>
            <a:ext cx="8568952" cy="3921886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Сочинили, отрепетировали, станцевали</a:t>
            </a:r>
          </a:p>
          <a:p>
            <a:pPr algn="ctr"/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dirty="0" smtClean="0">
                <a:solidFill>
                  <a:schemeClr val="tx1"/>
                </a:solidFill>
              </a:rPr>
              <a:t>Мы танцуем и поём, никогда не устаём!</a:t>
            </a:r>
            <a:endParaRPr lang="ru-RU" sz="4000" dirty="0">
              <a:solidFill>
                <a:schemeClr val="tx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3212976"/>
            <a:ext cx="8064896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5211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740</TotalTime>
  <Words>458</Words>
  <Application>Microsoft Office PowerPoint</Application>
  <PresentationFormat>Экран (4:3)</PresentationFormat>
  <Paragraphs>96</Paragraphs>
  <Slides>45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Волна</vt:lpstr>
      <vt:lpstr>Деятельность ветеранской организации  «Ярлоговчане»  с. Ярославцев Лог</vt:lpstr>
      <vt:lpstr>Цель: объединение жителей села пожилого возраста для совместной деятельности</vt:lpstr>
      <vt:lpstr>Совет ветеранов села</vt:lpstr>
      <vt:lpstr>Помощь пожилым людям</vt:lpstr>
      <vt:lpstr>Совместная трудовая деятельность</vt:lpstr>
      <vt:lpstr>Организация досуга</vt:lpstr>
      <vt:lpstr>Художественная самодеятельность</vt:lpstr>
      <vt:lpstr>Поют ветераны сцены</vt:lpstr>
      <vt:lpstr>Мы танцуем и поём, никогда не устаём!</vt:lpstr>
      <vt:lpstr>Мы артистки – хоть куда, полюбуйтесь, господа!</vt:lpstr>
      <vt:lpstr>Праздники</vt:lpstr>
      <vt:lpstr>«Для людей почтенного возраста»</vt:lpstr>
      <vt:lpstr>Старый Новый год</vt:lpstr>
      <vt:lpstr>Выставки</vt:lpstr>
      <vt:lpstr> Руки Анны, как пара лебедей, Мелькают по канве, держа иглу. Такую красоту не скроешь от людей, Покажем же шедевры нашему селу! </vt:lpstr>
      <vt:lpstr>Фотоколлажи</vt:lpstr>
      <vt:lpstr>Фотоработы семьи Редько  «Остановись, мгновенье, ты прекрасно!» </vt:lpstr>
      <vt:lpstr>Районная выставка «…Совесть, Родина, искусство и любовь»</vt:lpstr>
      <vt:lpstr>«Земля моя – любовь моя» (Выставка картин Матвейчука Василия Сергеевича к смотру)</vt:lpstr>
      <vt:lpstr>Фото вернисаж к смотру  «Алтай – моя Родина, Дожди в перехлёст, Калина, смородина,  Шелест берёз…»</vt:lpstr>
      <vt:lpstr>Клуб выходного дня «Энергия»</vt:lpstr>
      <vt:lpstr>Наш девиз:  «Не умеем – научимся, не знаем – узнаем  Всегда всем поможем, не заскучаем!» </vt:lpstr>
      <vt:lpstr>Умелые руки</vt:lpstr>
      <vt:lpstr>«Чтобы тело и душа были молоды»</vt:lpstr>
      <vt:lpstr>«Душа обязана трудиться»</vt:lpstr>
      <vt:lpstr>«Умеем трудиться, от души веселиться»</vt:lpstr>
      <vt:lpstr>Презентация PowerPoint</vt:lpstr>
      <vt:lpstr>«О, СПОРТ, ты ЖИЗНЬ!»</vt:lpstr>
      <vt:lpstr>Движение – это жизнь!</vt:lpstr>
      <vt:lpstr>Непобедимые Полиатлонисты</vt:lpstr>
      <vt:lpstr>Увлечённые теннисом</vt:lpstr>
      <vt:lpstr>Шахматы, шашки</vt:lpstr>
      <vt:lpstr>Хобби мужчин - домино</vt:lpstr>
      <vt:lpstr>Метко из винтовки стреляем,  дротики в цель мы бросаем</vt:lpstr>
      <vt:lpstr>Пропаганда здорового образа жизни (спортсмены села с молодёжью, школьниками)</vt:lpstr>
      <vt:lpstr>Конкурс эрудитов</vt:lpstr>
      <vt:lpstr>«Учиться никогда не поздно!» У компьютера сижу, сайты открываю, В интернет я  выхожу, везде побываю. </vt:lpstr>
      <vt:lpstr>Газета Совета ветеранов села (бюджетный вариант)</vt:lpstr>
      <vt:lpstr>Рубрика «Школа бабушек</vt:lpstr>
      <vt:lpstr>Новый год – новый формат</vt:lpstr>
      <vt:lpstr>Листовки  ( Срочные сообщения, новости)</vt:lpstr>
      <vt:lpstr>Сотрудничество с периодическими изданиями («Дело Октября», «Алтайская правда», «Пенсионерочка»»)</vt:lpstr>
      <vt:lpstr>Уголок Совета ветеранов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Деятельность ветеранской организации  «Ярлоговчане»  с. Ярославцев Лог</dc:title>
  <dc:creator>Наташа</dc:creator>
  <cp:lastModifiedBy>Андрей</cp:lastModifiedBy>
  <cp:revision>61</cp:revision>
  <dcterms:created xsi:type="dcterms:W3CDTF">2017-03-25T03:59:30Z</dcterms:created>
  <dcterms:modified xsi:type="dcterms:W3CDTF">2017-08-30T03:12:28Z</dcterms:modified>
</cp:coreProperties>
</file>